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2" r:id="rId3"/>
    <p:sldId id="293" r:id="rId4"/>
    <p:sldId id="294" r:id="rId5"/>
    <p:sldId id="295" r:id="rId6"/>
    <p:sldId id="29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49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2663" y="185738"/>
            <a:ext cx="4638675" cy="648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1" y="304801"/>
            <a:ext cx="172824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0" y="381000"/>
            <a:ext cx="4953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6938" y="376238"/>
            <a:ext cx="4810125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0" y="233363"/>
            <a:ext cx="4953000" cy="639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8" y="376238"/>
            <a:ext cx="4429125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2150" y="414338"/>
            <a:ext cx="5219700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bash</dc:creator>
  <cp:lastModifiedBy>bash</cp:lastModifiedBy>
  <cp:revision>20</cp:revision>
  <dcterms:created xsi:type="dcterms:W3CDTF">2006-08-16T00:00:00Z</dcterms:created>
  <dcterms:modified xsi:type="dcterms:W3CDTF">2018-01-03T06:55:07Z</dcterms:modified>
</cp:coreProperties>
</file>